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8" r:id="rId4"/>
    <p:sldId id="260" r:id="rId5"/>
    <p:sldId id="262" r:id="rId6"/>
    <p:sldId id="263" r:id="rId7"/>
    <p:sldId id="266" r:id="rId8"/>
    <p:sldId id="270" r:id="rId9"/>
    <p:sldId id="268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6" d="100"/>
          <a:sy n="86" d="100"/>
        </p:scale>
        <p:origin x="69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13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567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4572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54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438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041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4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748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99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753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26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644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01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0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0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27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CAAAD-681B-488E-8FC3-394CE21D8DCB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AE00354-9CFF-47BC-B257-622F328E3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4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1krv.uralschool.ru/?section_id=33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629" y="1244678"/>
            <a:ext cx="10311161" cy="51561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РЕАЛИЗАЦИИ ПРОЕКТА ПО ТИРАЖИРОВАНИЮ ЛУЧШЕЙ </a:t>
            </a: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</a:t>
            </a:r>
            <a:b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«Оптимизация процесса сбора отчетной документации классного руководителя по итогам четверти»</a:t>
            </a:r>
            <a:b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2026г.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официальный сайт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 1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Кировград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https://1krv.uralschool.ru/?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section_id=335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5853" y="2160588"/>
            <a:ext cx="6900332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121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1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Выбор проблемы, проекта по тиражированию лучшей практики.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8224309"/>
              </p:ext>
            </p:extLst>
          </p:nvPr>
        </p:nvGraphicFramePr>
        <p:xfrm>
          <a:off x="696883" y="1072343"/>
          <a:ext cx="10515600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93705188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741972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2803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Большие временные затраты на подготовку и сдачу отчета классными руководителями (60-120 мин, 4 раза в год в конце четверти).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Каждому классному руководителю при подготовке отчёта по итогам четверти (года) необходимо просчитывать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показатели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своему классу вручную, заполняя бумажный бланк.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2031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ожидании в «живой» очереди для сдачи отчета (0-50 мин, 4 раза в год)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Каждый педагог приходил с бумажным бланком отчета к заместителю директора по учебно-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воспитательной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работе для собеседования. Ожидая время сдачи отчета в «живой» очереди.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85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Ошибки при подготовке отчетов (неверные математические вычисления, количественные данные). Каждому классному руководителю при подготовке отчёта по итогам четверти (года)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Каждому классному руководителю при подготовке отчёта по итогам четверти (года) необходимо просчитывать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 показатели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своему классу вручную, заполняя бумажный бланк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701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Перенос данных заместителем директора по учебной работе в единую форму по всей школе (8-10 ч).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Заместитель директора по учебно-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воспитательной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работе переносил данные по классам из бумажного отчета в свою единую бумажную форму по всей школе, производил сводные вычисления по всей школе.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624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бланков отчета, необходимость найти или сделать копию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Невнимательность педагогов, большое количество бумажных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документов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651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8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663" t="19368" r="17798" b="14533"/>
          <a:stretch/>
        </p:blipFill>
        <p:spPr>
          <a:xfrm>
            <a:off x="546411" y="423950"/>
            <a:ext cx="8909823" cy="5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6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890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2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на реализацию проекта по тиражированию лучшей практики.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110" t="12872" r="37110" b="36120"/>
          <a:stretch/>
        </p:blipFill>
        <p:spPr>
          <a:xfrm>
            <a:off x="838200" y="1421476"/>
            <a:ext cx="4162409" cy="28845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181302"/>
            <a:ext cx="3974869" cy="1974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316" b="2705"/>
          <a:stretch/>
        </p:blipFill>
        <p:spPr>
          <a:xfrm>
            <a:off x="5926974" y="1080655"/>
            <a:ext cx="4721629" cy="52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3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 о реализации проекта по тиражированию лучшей практики.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537" t="21220" r="24247" b="6701"/>
          <a:stretch/>
        </p:blipFill>
        <p:spPr>
          <a:xfrm>
            <a:off x="1083732" y="1404851"/>
            <a:ext cx="4078472" cy="46468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349" y="1521229"/>
            <a:ext cx="3608965" cy="424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0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3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по тиражированию лучшей практики.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95183" y="1270000"/>
            <a:ext cx="5157787" cy="33883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Было: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5168" y="1608830"/>
            <a:ext cx="3392364" cy="45808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054" y="1773044"/>
            <a:ext cx="5553937" cy="429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3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3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по тиражированию лучшей практики.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39787" y="1385479"/>
            <a:ext cx="5157787" cy="33883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Стало: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20977" b="3410"/>
          <a:stretch/>
        </p:blipFill>
        <p:spPr>
          <a:xfrm>
            <a:off x="839787" y="1724309"/>
            <a:ext cx="8527237" cy="45761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169" y="2223219"/>
            <a:ext cx="7773074" cy="441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0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№ 3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по тиражированию лучшей практики. Размещение отчета на школьном облачном хранилище для совместного использования в 2025-2026 учебном году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429431"/>
            <a:ext cx="5968501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РЕЗУЛЬТАТЫ: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на подготовку и сдачу отчета классными руководителями с 60-120 мин до 30 мин, %улучшения – 40%.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на подготовку отчета заместителем директора с 8-10 ч до 2 ч, %улучшения - 75%.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удовлетворенности педагогов – 90%.</a:t>
            </a:r>
          </a:p>
        </p:txBody>
      </p:sp>
    </p:spTree>
    <p:extLst>
      <p:ext uri="{BB962C8B-B14F-4D97-AF65-F5344CB8AC3E}">
        <p14:creationId xmlns:p14="http://schemas.microsoft.com/office/powerpoint/2010/main" val="2639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438</TotalTime>
  <Words>293</Words>
  <Application>Microsoft Office PowerPoint</Application>
  <PresentationFormat>Широкоэкранный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Trebuchet MS</vt:lpstr>
      <vt:lpstr>Wingdings 3</vt:lpstr>
      <vt:lpstr>Аспект</vt:lpstr>
      <vt:lpstr>МАОУ СОШ №1    ОТЧЕТ О РЕАЛИЗАЦИИ ПРОЕКТА ПО ТИРАЖИРОВАНИЮ ЛУЧШЕЙ ПРАКТИКИ   «Оптимизация процесса сбора отчетной документации классного руководителя по итогам четверти» 2026г.</vt:lpstr>
      <vt:lpstr>Этап № 1   Выбор проблемы, проекта по тиражированию лучшей практики.</vt:lpstr>
      <vt:lpstr>Презентация PowerPoint</vt:lpstr>
      <vt:lpstr>Этап № 2  Подача заявки на реализацию проекта по тиражированию лучшей практики.</vt:lpstr>
      <vt:lpstr>Этап № 3  Издание приказа о реализации проекта по тиражированию лучшей практики.</vt:lpstr>
      <vt:lpstr>Этап № 3  Реализация проекта по тиражированию лучшей практики.</vt:lpstr>
      <vt:lpstr>Этап № 3  Реализация проекта по тиражированию лучшей практики.</vt:lpstr>
      <vt:lpstr>Этап № 3  Реализация проекта по тиражированию лучшей практики. Размещение отчета на школьном облачном хранилище для совместного использования в 2025-2026 учебном году</vt:lpstr>
      <vt:lpstr>ДОСТИГНУТЫЕ РЕЗУЛЬТАТЫ: </vt:lpstr>
      <vt:lpstr>Ссылка на официальный сайт МАОУ СОШ № 1 г. Кировград https://1krv.uralschool.ru/?section_id=335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СОШ №1  ОТЧЕТ О РЕАЛИЗАЦИИ ПРОЕКТА ПО ТИРАЖИРОВАНИЮ ЛУЧШЕЙ ПРАКТИКИ  «Оптимизация процесса сбора отчетной документации классного руководителя по итогам четверти» 2026г.</dc:title>
  <dc:creator>Пользователь</dc:creator>
  <cp:lastModifiedBy>Пользователь</cp:lastModifiedBy>
  <cp:revision>17</cp:revision>
  <dcterms:created xsi:type="dcterms:W3CDTF">2026-07-02T07:40:08Z</dcterms:created>
  <dcterms:modified xsi:type="dcterms:W3CDTF">2026-07-03T08:11:57Z</dcterms:modified>
</cp:coreProperties>
</file>