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0"/>
  </p:notesMasterIdLst>
  <p:sldIdLst>
    <p:sldId id="263" r:id="rId3"/>
    <p:sldId id="257" r:id="rId4"/>
    <p:sldId id="258" r:id="rId5"/>
    <p:sldId id="259" r:id="rId6"/>
    <p:sldId id="260" r:id="rId7"/>
    <p:sldId id="261" r:id="rId8"/>
    <p:sldId id="264" r:id="rId9"/>
  </p:sldIdLst>
  <p:sldSz cx="10287000" cy="6858000" type="35mm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30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4CEC6-41A6-40E3-9640-ADC6EA35F27D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50ABB-83AB-40C4-ABF5-514D3C1FD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396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Данный шаблон</a:t>
            </a:r>
            <a:r>
              <a:rPr lang="ru-RU" baseline="0" dirty="0" smtClean="0"/>
              <a:t> можно использовать для всех вариантов докладов за исключением Оперативных совещаний ПСО и Заседаний ПСО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3771F6-3FE6-4108-BBFE-48A43414398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837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8443" y="1695876"/>
            <a:ext cx="5912373" cy="181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557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8442" y="3630318"/>
            <a:ext cx="5912374" cy="14413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88">
                <a:solidFill>
                  <a:schemeClr val="bg1"/>
                </a:solidFill>
              </a:defRPr>
            </a:lvl1pPr>
            <a:lvl2pPr marL="385785" indent="0" algn="ctr">
              <a:buNone/>
              <a:defRPr sz="1688"/>
            </a:lvl2pPr>
            <a:lvl3pPr marL="771571" indent="0" algn="ctr">
              <a:buNone/>
              <a:defRPr sz="1519"/>
            </a:lvl3pPr>
            <a:lvl4pPr marL="1157356" indent="0" algn="ctr">
              <a:buNone/>
              <a:defRPr sz="1350"/>
            </a:lvl4pPr>
            <a:lvl5pPr marL="1543141" indent="0" algn="ctr">
              <a:buNone/>
              <a:defRPr sz="1350"/>
            </a:lvl5pPr>
            <a:lvl6pPr marL="1928927" indent="0" algn="ctr">
              <a:buNone/>
              <a:defRPr sz="1350"/>
            </a:lvl6pPr>
            <a:lvl7pPr marL="2314712" indent="0" algn="ctr">
              <a:buNone/>
              <a:defRPr sz="1350"/>
            </a:lvl7pPr>
            <a:lvl8pPr marL="2700498" indent="0" algn="ctr">
              <a:buNone/>
              <a:defRPr sz="1350"/>
            </a:lvl8pPr>
            <a:lvl9pPr marL="3086283" indent="0" algn="ctr">
              <a:buNone/>
              <a:defRPr sz="135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3E7951AC-0F53-4B10-8BDC-D98DB791FE02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710610" y="6356351"/>
            <a:ext cx="231457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4985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043" y="1639315"/>
            <a:ext cx="7630408" cy="181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557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043" y="3573757"/>
            <a:ext cx="5435141" cy="14413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88">
                <a:solidFill>
                  <a:schemeClr val="bg1"/>
                </a:solidFill>
              </a:defRPr>
            </a:lvl1pPr>
            <a:lvl2pPr marL="385785" indent="0" algn="ctr">
              <a:buNone/>
              <a:defRPr sz="1688"/>
            </a:lvl2pPr>
            <a:lvl3pPr marL="771571" indent="0" algn="ctr">
              <a:buNone/>
              <a:defRPr sz="1519"/>
            </a:lvl3pPr>
            <a:lvl4pPr marL="1157356" indent="0" algn="ctr">
              <a:buNone/>
              <a:defRPr sz="1350"/>
            </a:lvl4pPr>
            <a:lvl5pPr marL="1543141" indent="0" algn="ctr">
              <a:buNone/>
              <a:defRPr sz="1350"/>
            </a:lvl5pPr>
            <a:lvl6pPr marL="1928927" indent="0" algn="ctr">
              <a:buNone/>
              <a:defRPr sz="1350"/>
            </a:lvl6pPr>
            <a:lvl7pPr marL="2314712" indent="0" algn="ctr">
              <a:buNone/>
              <a:defRPr sz="1350"/>
            </a:lvl7pPr>
            <a:lvl8pPr marL="2700498" indent="0" algn="ctr">
              <a:buNone/>
              <a:defRPr sz="1350"/>
            </a:lvl8pPr>
            <a:lvl9pPr marL="3086283" indent="0" algn="ctr">
              <a:buNone/>
              <a:defRPr sz="135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F0D59D3C-7E78-4184-AFA9-0E3E6896AC52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710610" y="6356351"/>
            <a:ext cx="231457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42" y="431308"/>
            <a:ext cx="2673344" cy="53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083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262" y="365126"/>
            <a:ext cx="8344268" cy="1325563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A92E19C4-26CD-49FE-8403-5058E2F13BEE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968" y="222368"/>
            <a:ext cx="662297" cy="5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270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rgbClr val="E1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0333" y="1875934"/>
            <a:ext cx="4668919" cy="3186260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6E2021C9-4CEA-4A79-BA55-5AC8BA940C85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83072" y="160256"/>
            <a:ext cx="4170485" cy="62876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968" y="222368"/>
            <a:ext cx="662297" cy="5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386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641" y="1875934"/>
            <a:ext cx="4668919" cy="3186260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D3DAF992-1A05-43BC-9C63-DB781E607B49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9807" y="1564849"/>
            <a:ext cx="4764020" cy="34158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968" y="222368"/>
            <a:ext cx="662297" cy="5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80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1" y="365126"/>
            <a:ext cx="791476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231" y="1825625"/>
            <a:ext cx="887253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E6FCEF11-FC61-4933-895A-95FA14967232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6C5F09D7-2B97-D2D5-F6B8-DAC307CF8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968" y="222368"/>
            <a:ext cx="662297" cy="5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15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2" y="365126"/>
            <a:ext cx="6005832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231" y="1825625"/>
            <a:ext cx="887253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68DDA46E-C0CD-4A35-90E7-90184759EB50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C438F12C-2EC8-9490-158C-6D379210C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951" y="198503"/>
            <a:ext cx="2824442" cy="45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6575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2" y="365126"/>
            <a:ext cx="6005832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231" y="1825625"/>
            <a:ext cx="887253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68DDA46E-C0CD-4A35-90E7-90184759EB50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C438F12C-2EC8-9490-158C-6D379210C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23" y="138967"/>
            <a:ext cx="2824442" cy="45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85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2" y="365126"/>
            <a:ext cx="6005832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231" y="1825625"/>
            <a:ext cx="887253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68DDA46E-C0CD-4A35-90E7-90184759EB50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C438F12C-2EC8-9490-158C-6D379210C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23" y="237821"/>
            <a:ext cx="2824442" cy="45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86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873" y="1709739"/>
            <a:ext cx="8872538" cy="2852737"/>
          </a:xfrm>
          <a:prstGeom prst="rect">
            <a:avLst/>
          </a:prstGeom>
        </p:spPr>
        <p:txBody>
          <a:bodyPr anchor="b"/>
          <a:lstStyle>
            <a:lvl1pPr>
              <a:defRPr sz="5063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1873" y="4589464"/>
            <a:ext cx="887253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38578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771571" indent="0">
              <a:buNone/>
              <a:defRPr sz="1519">
                <a:solidFill>
                  <a:schemeClr val="tx1">
                    <a:tint val="75000"/>
                  </a:schemeClr>
                </a:solidFill>
              </a:defRPr>
            </a:lvl3pPr>
            <a:lvl4pPr marL="115735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4pPr>
            <a:lvl5pPr marL="154314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5pPr>
            <a:lvl6pPr marL="192892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6pPr>
            <a:lvl7pPr marL="231471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7pPr>
            <a:lvl8pPr marL="2700498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8pPr>
            <a:lvl9pPr marL="30862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7B365C73-862D-4118-B372-64C237D5C03A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6487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873" y="1709739"/>
            <a:ext cx="8872538" cy="2852737"/>
          </a:xfrm>
          <a:prstGeom prst="rect">
            <a:avLst/>
          </a:prstGeom>
        </p:spPr>
        <p:txBody>
          <a:bodyPr anchor="b"/>
          <a:lstStyle>
            <a:lvl1pPr>
              <a:defRPr sz="5063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1873" y="4589464"/>
            <a:ext cx="887253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38578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771571" indent="0">
              <a:buNone/>
              <a:defRPr sz="1519">
                <a:solidFill>
                  <a:schemeClr val="tx1">
                    <a:tint val="75000"/>
                  </a:schemeClr>
                </a:solidFill>
              </a:defRPr>
            </a:lvl3pPr>
            <a:lvl4pPr marL="115735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4pPr>
            <a:lvl5pPr marL="154314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5pPr>
            <a:lvl6pPr marL="192892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6pPr>
            <a:lvl7pPr marL="231471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7pPr>
            <a:lvl8pPr marL="2700498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8pPr>
            <a:lvl9pPr marL="30862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C16608A1-4725-4153-BCF4-EBFCA167650C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2BA86FA7-5BAC-D281-F97A-25E1E4B6C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5605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Заголовок раздела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441" y="503108"/>
            <a:ext cx="8872538" cy="2852737"/>
          </a:xfrm>
          <a:prstGeom prst="rect">
            <a:avLst/>
          </a:prstGeom>
        </p:spPr>
        <p:txBody>
          <a:bodyPr anchor="b"/>
          <a:lstStyle>
            <a:lvl1pPr>
              <a:defRPr sz="5063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1441" y="3382832"/>
            <a:ext cx="887253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>
                <a:solidFill>
                  <a:schemeClr val="bg1"/>
                </a:solidFill>
              </a:defRPr>
            </a:lvl1pPr>
            <a:lvl2pPr marL="38578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771571" indent="0">
              <a:buNone/>
              <a:defRPr sz="1519">
                <a:solidFill>
                  <a:schemeClr val="tx1">
                    <a:tint val="75000"/>
                  </a:schemeClr>
                </a:solidFill>
              </a:defRPr>
            </a:lvl3pPr>
            <a:lvl4pPr marL="115735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4pPr>
            <a:lvl5pPr marL="154314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5pPr>
            <a:lvl6pPr marL="192892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6pPr>
            <a:lvl7pPr marL="231471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7pPr>
            <a:lvl8pPr marL="2700498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8pPr>
            <a:lvl9pPr marL="30862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5486078E-FA0E-46D3-B969-4A3D719158E7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820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2" y="365126"/>
            <a:ext cx="8105652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07231" y="1825625"/>
            <a:ext cx="437197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07794" y="1825625"/>
            <a:ext cx="437197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5AD85126-3FAF-49EF-B91E-FAA0CE00BA70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8198F759-FB0E-71AE-A44B-5615DA1EB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968" y="206465"/>
            <a:ext cx="662297" cy="5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395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Два объекта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2" y="365126"/>
            <a:ext cx="8105652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07231" y="1825625"/>
            <a:ext cx="437197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07794" y="1825625"/>
            <a:ext cx="437197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5AD85126-3FAF-49EF-B91E-FAA0CE00BA70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8198F759-FB0E-71AE-A44B-5615DA1EB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56" y="365125"/>
            <a:ext cx="662297" cy="5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6738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2" y="365126"/>
            <a:ext cx="7986344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07231" y="1825625"/>
            <a:ext cx="437197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07794" y="1825625"/>
            <a:ext cx="437197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5C97156B-21CF-411A-B554-8EBAA64BD367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23DA5DBC-CD26-C624-83A2-17F7AF0EB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968" y="206465"/>
            <a:ext cx="662297" cy="5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811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571" y="365126"/>
            <a:ext cx="8000913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8571" y="1681163"/>
            <a:ext cx="4351883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25" b="1"/>
            </a:lvl1pPr>
            <a:lvl2pPr marL="385785" indent="0">
              <a:buNone/>
              <a:defRPr sz="1688" b="1"/>
            </a:lvl2pPr>
            <a:lvl3pPr marL="771571" indent="0">
              <a:buNone/>
              <a:defRPr sz="1519" b="1"/>
            </a:lvl3pPr>
            <a:lvl4pPr marL="1157356" indent="0">
              <a:buNone/>
              <a:defRPr sz="1350" b="1"/>
            </a:lvl4pPr>
            <a:lvl5pPr marL="1543141" indent="0">
              <a:buNone/>
              <a:defRPr sz="1350" b="1"/>
            </a:lvl5pPr>
            <a:lvl6pPr marL="1928927" indent="0">
              <a:buNone/>
              <a:defRPr sz="1350" b="1"/>
            </a:lvl6pPr>
            <a:lvl7pPr marL="2314712" indent="0">
              <a:buNone/>
              <a:defRPr sz="1350" b="1"/>
            </a:lvl7pPr>
            <a:lvl8pPr marL="2700498" indent="0">
              <a:buNone/>
              <a:defRPr sz="1350" b="1"/>
            </a:lvl8pPr>
            <a:lvl9pPr marL="3086283" indent="0">
              <a:buNone/>
              <a:defRPr sz="135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8571" y="2505075"/>
            <a:ext cx="4351883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07794" y="1681163"/>
            <a:ext cx="43733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25" b="1"/>
            </a:lvl1pPr>
            <a:lvl2pPr marL="385785" indent="0">
              <a:buNone/>
              <a:defRPr sz="1688" b="1"/>
            </a:lvl2pPr>
            <a:lvl3pPr marL="771571" indent="0">
              <a:buNone/>
              <a:defRPr sz="1519" b="1"/>
            </a:lvl3pPr>
            <a:lvl4pPr marL="1157356" indent="0">
              <a:buNone/>
              <a:defRPr sz="1350" b="1"/>
            </a:lvl4pPr>
            <a:lvl5pPr marL="1543141" indent="0">
              <a:buNone/>
              <a:defRPr sz="1350" b="1"/>
            </a:lvl5pPr>
            <a:lvl6pPr marL="1928927" indent="0">
              <a:buNone/>
              <a:defRPr sz="1350" b="1"/>
            </a:lvl6pPr>
            <a:lvl7pPr marL="2314712" indent="0">
              <a:buNone/>
              <a:defRPr sz="1350" b="1"/>
            </a:lvl7pPr>
            <a:lvl8pPr marL="2700498" indent="0">
              <a:buNone/>
              <a:defRPr sz="1350" b="1"/>
            </a:lvl8pPr>
            <a:lvl9pPr marL="3086283" indent="0">
              <a:buNone/>
              <a:defRPr sz="135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07794" y="2505075"/>
            <a:ext cx="4373315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E7601895-E7B6-46F1-A529-365667461793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id="{CA0F9B5B-E627-7C2A-D165-07DDD8D10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968" y="206465"/>
            <a:ext cx="662297" cy="5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649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1" y="2165646"/>
            <a:ext cx="8872538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138A3E75-C905-41B8-B472-697E015D4DC8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A5B69EB5-0B96-6387-E2CD-3CC3C2BCE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57690" y="6356351"/>
            <a:ext cx="2314575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968" y="206465"/>
            <a:ext cx="662297" cy="5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0141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1" y="2165646"/>
            <a:ext cx="8872538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2968D4C-FEAC-45A9-9F90-098DABF9BB6E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593" y="295752"/>
            <a:ext cx="705228" cy="54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82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Только заголовок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1" y="1656599"/>
            <a:ext cx="4924106" cy="26608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EEA75109-3706-41DB-AF81-74D7CD0060D8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23" y="295752"/>
            <a:ext cx="705228" cy="54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479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1" y="1656599"/>
            <a:ext cx="4924106" cy="26608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EEA75109-3706-41DB-AF81-74D7CD0060D8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23" y="295752"/>
            <a:ext cx="705228" cy="54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1628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1" y="1656599"/>
            <a:ext cx="4924106" cy="26608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EEA75109-3706-41DB-AF81-74D7CD0060D8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23" y="295752"/>
            <a:ext cx="705228" cy="54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9146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0AB8A4E0-77A3-4E78-866E-C42E2CD8E3BD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593" y="295752"/>
            <a:ext cx="705228" cy="54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206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54BEDAFC-DE6F-495A-B3AC-E24D7CE57E5A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54691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9849" y="249810"/>
            <a:ext cx="3021792" cy="1600200"/>
          </a:xfrm>
          <a:prstGeom prst="rect">
            <a:avLst/>
          </a:prstGeom>
        </p:spPr>
        <p:txBody>
          <a:bodyPr anchor="b"/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570" y="249811"/>
            <a:ext cx="6434677" cy="5943600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63"/>
            </a:lvl2pPr>
            <a:lvl3pPr>
              <a:defRPr sz="202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39849" y="1850010"/>
            <a:ext cx="302179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  <a:lvl2pPr marL="385785" indent="0">
              <a:buNone/>
              <a:defRPr sz="1181"/>
            </a:lvl2pPr>
            <a:lvl3pPr marL="771571" indent="0">
              <a:buNone/>
              <a:defRPr sz="1013"/>
            </a:lvl3pPr>
            <a:lvl4pPr marL="1157356" indent="0">
              <a:buNone/>
              <a:defRPr sz="844"/>
            </a:lvl4pPr>
            <a:lvl5pPr marL="1543141" indent="0">
              <a:buNone/>
              <a:defRPr sz="844"/>
            </a:lvl5pPr>
            <a:lvl6pPr marL="1928927" indent="0">
              <a:buNone/>
              <a:defRPr sz="844"/>
            </a:lvl6pPr>
            <a:lvl7pPr marL="2314712" indent="0">
              <a:buNone/>
              <a:defRPr sz="844"/>
            </a:lvl7pPr>
            <a:lvl8pPr marL="2700498" indent="0">
              <a:buNone/>
              <a:defRPr sz="844"/>
            </a:lvl8pPr>
            <a:lvl9pPr marL="3086283" indent="0">
              <a:buNone/>
              <a:defRPr sz="8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DCB1A371-D761-46DA-B9A9-FD11128351F6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5464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Объект с подписью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2521" y="249810"/>
            <a:ext cx="4979120" cy="1600200"/>
          </a:xfrm>
          <a:prstGeom prst="rect">
            <a:avLst/>
          </a:prstGeom>
        </p:spPr>
        <p:txBody>
          <a:bodyPr anchor="b"/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570" y="249811"/>
            <a:ext cx="4310996" cy="5943600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63"/>
            </a:lvl2pPr>
            <a:lvl3pPr>
              <a:defRPr sz="202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82521" y="1850010"/>
            <a:ext cx="497912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  <a:lvl2pPr marL="385785" indent="0">
              <a:buNone/>
              <a:defRPr sz="1181"/>
            </a:lvl2pPr>
            <a:lvl3pPr marL="771571" indent="0">
              <a:buNone/>
              <a:defRPr sz="1013"/>
            </a:lvl3pPr>
            <a:lvl4pPr marL="1157356" indent="0">
              <a:buNone/>
              <a:defRPr sz="844"/>
            </a:lvl4pPr>
            <a:lvl5pPr marL="1543141" indent="0">
              <a:buNone/>
              <a:defRPr sz="844"/>
            </a:lvl5pPr>
            <a:lvl6pPr marL="1928927" indent="0">
              <a:buNone/>
              <a:defRPr sz="844"/>
            </a:lvl6pPr>
            <a:lvl7pPr marL="2314712" indent="0">
              <a:buNone/>
              <a:defRPr sz="844"/>
            </a:lvl7pPr>
            <a:lvl8pPr marL="2700498" indent="0">
              <a:buNone/>
              <a:defRPr sz="844"/>
            </a:lvl8pPr>
            <a:lvl9pPr marL="3086283" indent="0">
              <a:buNone/>
              <a:defRPr sz="8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374A72F-E6A9-45CD-BE55-376EE4F2F5A9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1221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Объект с подписью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3034" y="249810"/>
            <a:ext cx="2998607" cy="1600200"/>
          </a:xfrm>
          <a:prstGeom prst="rect">
            <a:avLst/>
          </a:prstGeom>
        </p:spPr>
        <p:txBody>
          <a:bodyPr anchor="b"/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570" y="249811"/>
            <a:ext cx="6355139" cy="5943600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63"/>
            </a:lvl2pPr>
            <a:lvl3pPr>
              <a:defRPr sz="202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63034" y="1850010"/>
            <a:ext cx="299860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  <a:lvl2pPr marL="385785" indent="0">
              <a:buNone/>
              <a:defRPr sz="1181"/>
            </a:lvl2pPr>
            <a:lvl3pPr marL="771571" indent="0">
              <a:buNone/>
              <a:defRPr sz="1013"/>
            </a:lvl3pPr>
            <a:lvl4pPr marL="1157356" indent="0">
              <a:buNone/>
              <a:defRPr sz="844"/>
            </a:lvl4pPr>
            <a:lvl5pPr marL="1543141" indent="0">
              <a:buNone/>
              <a:defRPr sz="844"/>
            </a:lvl5pPr>
            <a:lvl6pPr marL="1928927" indent="0">
              <a:buNone/>
              <a:defRPr sz="844"/>
            </a:lvl6pPr>
            <a:lvl7pPr marL="2314712" indent="0">
              <a:buNone/>
              <a:defRPr sz="844"/>
            </a:lvl7pPr>
            <a:lvl8pPr marL="2700498" indent="0">
              <a:buNone/>
              <a:defRPr sz="844"/>
            </a:lvl8pPr>
            <a:lvl9pPr marL="3086283" indent="0">
              <a:buNone/>
              <a:defRPr sz="8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343A3C31-7315-41BB-8C48-FBACDC3350A4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9653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_Объект с подписью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8659" y="249810"/>
            <a:ext cx="5002982" cy="1600200"/>
          </a:xfrm>
          <a:prstGeom prst="rect">
            <a:avLst/>
          </a:prstGeom>
        </p:spPr>
        <p:txBody>
          <a:bodyPr anchor="b"/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570" y="249811"/>
            <a:ext cx="4358719" cy="5943600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63"/>
            </a:lvl2pPr>
            <a:lvl3pPr>
              <a:defRPr sz="202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58659" y="1850010"/>
            <a:ext cx="500298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  <a:lvl2pPr marL="385785" indent="0">
              <a:buNone/>
              <a:defRPr sz="1181"/>
            </a:lvl2pPr>
            <a:lvl3pPr marL="771571" indent="0">
              <a:buNone/>
              <a:defRPr sz="1013"/>
            </a:lvl3pPr>
            <a:lvl4pPr marL="1157356" indent="0">
              <a:buNone/>
              <a:defRPr sz="844"/>
            </a:lvl4pPr>
            <a:lvl5pPr marL="1543141" indent="0">
              <a:buNone/>
              <a:defRPr sz="844"/>
            </a:lvl5pPr>
            <a:lvl6pPr marL="1928927" indent="0">
              <a:buNone/>
              <a:defRPr sz="844"/>
            </a:lvl6pPr>
            <a:lvl7pPr marL="2314712" indent="0">
              <a:buNone/>
              <a:defRPr sz="844"/>
            </a:lvl7pPr>
            <a:lvl8pPr marL="2700498" indent="0">
              <a:buNone/>
              <a:defRPr sz="844"/>
            </a:lvl8pPr>
            <a:lvl9pPr marL="3086283" indent="0">
              <a:buNone/>
              <a:defRPr sz="8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5E2BE811-64AE-400F-944D-EE04966BB330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6147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879" y="636310"/>
            <a:ext cx="4350087" cy="1600200"/>
          </a:xfrm>
          <a:prstGeom prst="rect">
            <a:avLst/>
          </a:prstGeom>
        </p:spPr>
        <p:txBody>
          <a:bodyPr anchor="b"/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99363" y="0"/>
            <a:ext cx="48876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/>
            </a:lvl1pPr>
            <a:lvl2pPr marL="385785" indent="0">
              <a:buNone/>
              <a:defRPr sz="2363"/>
            </a:lvl2pPr>
            <a:lvl3pPr marL="771571" indent="0">
              <a:buNone/>
              <a:defRPr sz="2025"/>
            </a:lvl3pPr>
            <a:lvl4pPr marL="1157356" indent="0">
              <a:buNone/>
              <a:defRPr sz="1688"/>
            </a:lvl4pPr>
            <a:lvl5pPr marL="1543141" indent="0">
              <a:buNone/>
              <a:defRPr sz="1688"/>
            </a:lvl5pPr>
            <a:lvl6pPr marL="1928927" indent="0">
              <a:buNone/>
              <a:defRPr sz="1688"/>
            </a:lvl6pPr>
            <a:lvl7pPr marL="2314712" indent="0">
              <a:buNone/>
              <a:defRPr sz="1688"/>
            </a:lvl7pPr>
            <a:lvl8pPr marL="2700498" indent="0">
              <a:buNone/>
              <a:defRPr sz="1688"/>
            </a:lvl8pPr>
            <a:lvl9pPr marL="3086283" indent="0">
              <a:buNone/>
              <a:defRPr sz="1688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0879" y="2236510"/>
            <a:ext cx="4350087" cy="24297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  <a:lvl2pPr marL="385785" indent="0">
              <a:buNone/>
              <a:defRPr sz="1181"/>
            </a:lvl2pPr>
            <a:lvl3pPr marL="771571" indent="0">
              <a:buNone/>
              <a:defRPr sz="1013"/>
            </a:lvl3pPr>
            <a:lvl4pPr marL="1157356" indent="0">
              <a:buNone/>
              <a:defRPr sz="844"/>
            </a:lvl4pPr>
            <a:lvl5pPr marL="1543141" indent="0">
              <a:buNone/>
              <a:defRPr sz="844"/>
            </a:lvl5pPr>
            <a:lvl6pPr marL="1928927" indent="0">
              <a:buNone/>
              <a:defRPr sz="844"/>
            </a:lvl6pPr>
            <a:lvl7pPr marL="2314712" indent="0">
              <a:buNone/>
              <a:defRPr sz="844"/>
            </a:lvl7pPr>
            <a:lvl8pPr marL="2700498" indent="0">
              <a:buNone/>
              <a:defRPr sz="844"/>
            </a:lvl8pPr>
            <a:lvl9pPr marL="3086283" indent="0">
              <a:buNone/>
              <a:defRPr sz="8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C8A268A5-7786-4473-BE62-5BE76B44685D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1261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1" y="365126"/>
            <a:ext cx="8872538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07231" y="1825625"/>
            <a:ext cx="8872538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8F37E54D-A078-4514-924A-FD982355392D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0582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61635" y="365125"/>
            <a:ext cx="2218134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07231" y="365125"/>
            <a:ext cx="6525816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231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15AC72F4-A869-4C8A-8E05-4F214E733A11}" type="datetime1">
              <a:rPr lang="ru-RU" smtClean="0"/>
              <a:t>25.06.2026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569" y="6356351"/>
            <a:ext cx="3471863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65194" y="6356351"/>
            <a:ext cx="2314575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34578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FFA48-C9F3-4A42-8259-06657A5BFD2B}" type="datetime1">
              <a:rPr lang="ru-RU" smtClean="0"/>
              <a:t>25.06.2026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5364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535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hf hdr="0" ftr="0" dt="0"/>
  <p:txStyles>
    <p:titleStyle>
      <a:lvl1pPr algn="l" defTabSz="771571" rtl="0" eaLnBrk="1" latinLnBrk="0" hangingPunct="1">
        <a:lnSpc>
          <a:spcPct val="90000"/>
        </a:lnSpc>
        <a:spcBef>
          <a:spcPct val="0"/>
        </a:spcBef>
        <a:buNone/>
        <a:defRPr sz="37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893" indent="-192893" algn="l" defTabSz="771571" rtl="0" eaLnBrk="1" latinLnBrk="0" hangingPunct="1">
        <a:lnSpc>
          <a:spcPct val="90000"/>
        </a:lnSpc>
        <a:spcBef>
          <a:spcPts val="844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1pPr>
      <a:lvl2pPr marL="578678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964463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350249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4pPr>
      <a:lvl5pPr marL="1736034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5pPr>
      <a:lvl6pPr marL="2121819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6pPr>
      <a:lvl7pPr marL="2507605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7pPr>
      <a:lvl8pPr marL="2893390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8pPr>
      <a:lvl9pPr marL="3279176" indent="-192893" algn="l" defTabSz="771571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5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1pPr>
      <a:lvl2pPr marL="385785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2pPr>
      <a:lvl3pPr marL="771571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3pPr>
      <a:lvl4pPr marL="1157356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4pPr>
      <a:lvl5pPr marL="1543141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5pPr>
      <a:lvl6pPr marL="1928927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6pPr>
      <a:lvl7pPr marL="2314712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7pPr>
      <a:lvl8pPr marL="2700498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8pPr>
      <a:lvl9pPr marL="3086283" algn="l" defTabSz="771571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247" y="2044158"/>
            <a:ext cx="7309453" cy="166494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ТОР «Моя школа»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сфере образования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Свердловской области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248" y="5064297"/>
            <a:ext cx="6225230" cy="611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771571"/>
            <a:r>
              <a:rPr lang="ru-RU" sz="1688" dirty="0" smtClean="0">
                <a:solidFill>
                  <a:srgbClr val="38394A"/>
                </a:solidFill>
                <a:latin typeface="Geologica Roman"/>
              </a:rPr>
              <a:t>Бабченко Ольга Ивановна</a:t>
            </a:r>
            <a:endParaRPr lang="ru-RU" sz="1688" dirty="0" smtClean="0">
              <a:solidFill>
                <a:srgbClr val="38394A"/>
              </a:solidFill>
              <a:latin typeface="Geologica Roman"/>
            </a:endParaRPr>
          </a:p>
          <a:p>
            <a:pPr defTabSz="771571"/>
            <a:r>
              <a:rPr lang="ru-RU" sz="1688" dirty="0" smtClean="0">
                <a:solidFill>
                  <a:srgbClr val="38394A"/>
                </a:solidFill>
                <a:latin typeface="Geologica Roman"/>
              </a:rPr>
              <a:t>Заместитель министра </a:t>
            </a:r>
            <a:r>
              <a:rPr lang="ru-RU" sz="1688" dirty="0" smtClean="0">
                <a:solidFill>
                  <a:srgbClr val="38394A"/>
                </a:solidFill>
                <a:latin typeface="Geologica Roman"/>
              </a:rPr>
              <a:t>образования </a:t>
            </a:r>
            <a:r>
              <a:rPr lang="ru-RU" sz="1688" dirty="0" smtClean="0">
                <a:solidFill>
                  <a:srgbClr val="38394A"/>
                </a:solidFill>
                <a:latin typeface="Geologica Roman"/>
              </a:rPr>
              <a:t>Свердловской </a:t>
            </a:r>
            <a:r>
              <a:rPr lang="ru-RU" sz="1688" dirty="0" smtClean="0">
                <a:solidFill>
                  <a:srgbClr val="38394A"/>
                </a:solidFill>
                <a:latin typeface="Geologica Roman"/>
              </a:rPr>
              <a:t>области</a:t>
            </a:r>
            <a:endParaRPr lang="ru-RU" sz="1688" dirty="0">
              <a:solidFill>
                <a:srgbClr val="38394A"/>
              </a:solidFill>
              <a:latin typeface="Geologica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285" y="167053"/>
            <a:ext cx="4568280" cy="61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43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_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_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_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10787"/>
            <a:ext cx="10137531" cy="52394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" t="3671" r="1058" b="3176"/>
          <a:stretch/>
        </p:blipFill>
        <p:spPr>
          <a:xfrm>
            <a:off x="1459523" y="1274349"/>
            <a:ext cx="7348662" cy="5416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_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4" y="1216002"/>
            <a:ext cx="10287000" cy="574158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_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539" y="153131"/>
            <a:ext cx="2133600" cy="64498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92" y="1468315"/>
            <a:ext cx="9135208" cy="52841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3"/>
          <a:stretch/>
        </p:blipFill>
        <p:spPr>
          <a:xfrm>
            <a:off x="0" y="2215662"/>
            <a:ext cx="10287000" cy="4010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_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9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Другая 3">
      <a:dk1>
        <a:srgbClr val="38394A"/>
      </a:dk1>
      <a:lt1>
        <a:srgbClr val="FFFFFF"/>
      </a:lt1>
      <a:dk2>
        <a:srgbClr val="0083C7"/>
      </a:dk2>
      <a:lt2>
        <a:srgbClr val="E1EDFF"/>
      </a:lt2>
      <a:accent1>
        <a:srgbClr val="2CB6B8"/>
      </a:accent1>
      <a:accent2>
        <a:srgbClr val="179DC1"/>
      </a:accent2>
      <a:accent3>
        <a:srgbClr val="2BB6FF"/>
      </a:accent3>
      <a:accent4>
        <a:srgbClr val="5BCECE"/>
      </a:accent4>
      <a:accent5>
        <a:srgbClr val="13375B"/>
      </a:accent5>
      <a:accent6>
        <a:srgbClr val="6382C6"/>
      </a:accent6>
      <a:hlink>
        <a:srgbClr val="13375B"/>
      </a:hlink>
      <a:folHlink>
        <a:srgbClr val="954F72"/>
      </a:folHlink>
    </a:clrScheme>
    <a:fontScheme name="Другая 11">
      <a:majorFont>
        <a:latin typeface="Geologica Roman"/>
        <a:ea typeface=""/>
        <a:cs typeface=""/>
      </a:majorFont>
      <a:minorFont>
        <a:latin typeface="Geologica Roman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31</Words>
  <Application>Microsoft Office PowerPoint</Application>
  <PresentationFormat>Слайд 35 мм</PresentationFormat>
  <Paragraphs>5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Geologica Roman</vt:lpstr>
      <vt:lpstr>Geologica Roman Medium</vt:lpstr>
      <vt:lpstr>Office Theme</vt:lpstr>
      <vt:lpstr>Тема Office</vt:lpstr>
      <vt:lpstr>Внедрение ТОР «Моя школа»  в сфере образования  Свердловской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Стрюкова Карина Эдуардовна</dc:creator>
  <cp:keywords/>
  <dc:description>generated using python-pptx</dc:description>
  <cp:lastModifiedBy>ДОО 202</cp:lastModifiedBy>
  <cp:revision>10</cp:revision>
  <dcterms:created xsi:type="dcterms:W3CDTF">2013-01-27T09:14:16Z</dcterms:created>
  <dcterms:modified xsi:type="dcterms:W3CDTF">2026-06-25T13:40:46Z</dcterms:modified>
  <cp:category/>
</cp:coreProperties>
</file>